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8" r:id="rId12"/>
    <p:sldId id="262" r:id="rId13"/>
    <p:sldId id="263" r:id="rId14"/>
    <p:sldId id="271" r:id="rId15"/>
    <p:sldId id="272" r:id="rId16"/>
    <p:sldId id="269" r:id="rId17"/>
    <p:sldId id="270" r:id="rId18"/>
    <p:sldId id="264" r:id="rId19"/>
    <p:sldId id="265" r:id="rId20"/>
    <p:sldId id="266" r:id="rId21"/>
    <p:sldId id="267" r:id="rId22"/>
  </p:sldIdLst>
  <p:sldSz cx="12192000" cy="6858000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dy Worrall" initials="WW" lastIdx="1" clrIdx="0">
    <p:extLst>
      <p:ext uri="{19B8F6BF-5375-455C-9EA6-DF929625EA0E}">
        <p15:presenceInfo xmlns:p15="http://schemas.microsoft.com/office/powerpoint/2012/main" userId="Wendy Worra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3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2749-051F-4699-9EA8-8C3399B2B531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946D-0806-4F38-A8F9-85BA41C53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196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2749-051F-4699-9EA8-8C3399B2B531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946D-0806-4F38-A8F9-85BA41C53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50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2749-051F-4699-9EA8-8C3399B2B531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946D-0806-4F38-A8F9-85BA41C53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42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2749-051F-4699-9EA8-8C3399B2B531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946D-0806-4F38-A8F9-85BA41C53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33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2749-051F-4699-9EA8-8C3399B2B531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946D-0806-4F38-A8F9-85BA41C53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04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2749-051F-4699-9EA8-8C3399B2B531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946D-0806-4F38-A8F9-85BA41C53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57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2749-051F-4699-9EA8-8C3399B2B531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946D-0806-4F38-A8F9-85BA41C53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013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2749-051F-4699-9EA8-8C3399B2B531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946D-0806-4F38-A8F9-85BA41C53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70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2749-051F-4699-9EA8-8C3399B2B531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946D-0806-4F38-A8F9-85BA41C53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35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2749-051F-4699-9EA8-8C3399B2B531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946D-0806-4F38-A8F9-85BA41C53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007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2749-051F-4699-9EA8-8C3399B2B531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946D-0806-4F38-A8F9-85BA41C53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50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02749-051F-4699-9EA8-8C3399B2B531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7946D-0806-4F38-A8F9-85BA41C53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81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jpe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513806"/>
            <a:ext cx="10197737" cy="1306285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CW Precursive 6" panose="03050602040000000000" pitchFamily="66" charset="0"/>
              </a:rPr>
              <a:t>  </a:t>
            </a:r>
            <a:r>
              <a:rPr lang="en-GB" sz="4800" dirty="0">
                <a:latin typeface="Linkpen Rocket Print" panose="03050602040000000000" pitchFamily="66" charset="0"/>
              </a:rPr>
              <a:t>Welcome to Brookside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3670" y="3772368"/>
            <a:ext cx="9144000" cy="165576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Oval Callout 3"/>
          <p:cNvSpPr/>
          <p:nvPr/>
        </p:nvSpPr>
        <p:spPr>
          <a:xfrm>
            <a:off x="6622867" y="2033105"/>
            <a:ext cx="2994212" cy="145228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Come and have a look around! </a:t>
            </a:r>
          </a:p>
        </p:txBody>
      </p:sp>
      <p:pic>
        <p:nvPicPr>
          <p:cNvPr id="1032" name="Picture 8" descr="Image result for 2 children blue school uniform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78" y="3672898"/>
            <a:ext cx="2215402" cy="267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1"/>
          <a:stretch/>
        </p:blipFill>
        <p:spPr>
          <a:xfrm>
            <a:off x="440264" y="650420"/>
            <a:ext cx="1945885" cy="1422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11" y="3272374"/>
            <a:ext cx="5290473" cy="3407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974" y="3846334"/>
            <a:ext cx="3972645" cy="28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89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C014-73AF-4A14-A6F0-5F0EE403A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Linkpen Rocket Print" panose="03050602040000000000" pitchFamily="66" charset="0"/>
              </a:rPr>
              <a:t>When you come to School you will wear our uniform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FE66E3-DBDC-4639-AED2-32CA42651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975" y="2172494"/>
            <a:ext cx="1981200" cy="2190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18B10-66D0-49D3-B007-0F32C1A46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792141" y="2911433"/>
            <a:ext cx="2081754" cy="1561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376966-8B81-4868-A4B0-38D4B9EEA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8550" y="2397929"/>
            <a:ext cx="2256340" cy="1692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34E4A7-2770-49EC-9965-EEA18F39E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47" y="4708467"/>
            <a:ext cx="1692256" cy="1692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CDAC3-B5B8-417D-9B9B-F159F2B00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283" y="2172494"/>
            <a:ext cx="2143125" cy="214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4FAD51-231E-4984-B114-B7479114A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5920" y="4454458"/>
            <a:ext cx="1634526" cy="1946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84809-C384-4E73-AB2B-73B1BB1A66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157" y="4708467"/>
            <a:ext cx="2143125" cy="214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FA89A5-D544-4B64-8D40-BFD6447A3B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6295" y="4346164"/>
            <a:ext cx="1941171" cy="2320965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9C5933A9-F97D-4AF5-9A74-15CB5BF90820}"/>
              </a:ext>
            </a:extLst>
          </p:cNvPr>
          <p:cNvSpPr/>
          <p:nvPr/>
        </p:nvSpPr>
        <p:spPr>
          <a:xfrm>
            <a:off x="9268282" y="1511397"/>
            <a:ext cx="2822434" cy="271437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Linkpen Rocket Print" panose="03050602040000000000" pitchFamily="66" charset="0"/>
              </a:rPr>
              <a:t>Our school uniform is royal blue and has our logo on but you can just have the plain blue cardigan or jumper.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A70BB2-4547-4F81-A3C1-1AFA3C9208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5199" y="4953897"/>
            <a:ext cx="974468" cy="13009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5C8F9D-C740-4FD5-A5AA-0191FE6996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7866" y="4996628"/>
            <a:ext cx="1220927" cy="121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13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inkpen Rocket Print" panose="03050602040000000000" pitchFamily="66" charset="0"/>
              </a:rPr>
              <a:t>You will need to wear PE kit when we do PE.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5155" y="3446794"/>
            <a:ext cx="2704148" cy="2704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102" y="3489007"/>
            <a:ext cx="2059304" cy="2580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835" y="3569743"/>
            <a:ext cx="1952625" cy="278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163" y="3842974"/>
            <a:ext cx="2234837" cy="223483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404121" y="1690688"/>
            <a:ext cx="3037250" cy="1845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Linkpen Rocket Print" panose="03050602040000000000" pitchFamily="66" charset="0"/>
              </a:rPr>
              <a:t>plain white </a:t>
            </a:r>
            <a:r>
              <a:rPr lang="en-GB" sz="2400" dirty="0" smtClean="0">
                <a:latin typeface="Linkpen Rocket Print" panose="03050602040000000000" pitchFamily="66" charset="0"/>
              </a:rPr>
              <a:t>t-shirt </a:t>
            </a:r>
            <a:r>
              <a:rPr lang="en-GB" dirty="0" smtClean="0">
                <a:latin typeface="Linkpen Rocket Print" panose="03050602040000000000" pitchFamily="66" charset="0"/>
              </a:rPr>
              <a:t>(with a round neck)</a:t>
            </a:r>
            <a:endParaRPr lang="en-GB" sz="2400" dirty="0">
              <a:latin typeface="Linkpen Rocket Print" panose="03050602040000000000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07292" y="1690688"/>
            <a:ext cx="2934925" cy="1575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Linkpen Rocket Print" panose="03050602040000000000" pitchFamily="66" charset="0"/>
              </a:rPr>
              <a:t>Plain black shorts</a:t>
            </a:r>
          </a:p>
        </p:txBody>
      </p:sp>
      <p:sp>
        <p:nvSpPr>
          <p:cNvPr id="12" name="Oval 11"/>
          <p:cNvSpPr/>
          <p:nvPr/>
        </p:nvSpPr>
        <p:spPr>
          <a:xfrm>
            <a:off x="8750888" y="1666512"/>
            <a:ext cx="2939143" cy="1623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Linkpen Rocket Print" panose="03050602040000000000" pitchFamily="66" charset="0"/>
              </a:rPr>
              <a:t>Black leggings or tracksuit bottoms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85909" y="2129246"/>
            <a:ext cx="664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Linkpen Rocket Print" panose="03050602040000000000" pitchFamily="66" charset="0"/>
              </a:rPr>
              <a:t>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6651" y="6624274"/>
            <a:ext cx="832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do PE in bare feet so you do NOT need </a:t>
            </a:r>
            <a:r>
              <a:rPr lang="en-GB" dirty="0" err="1"/>
              <a:t>plimsoles</a:t>
            </a:r>
            <a:r>
              <a:rPr lang="en-GB" dirty="0"/>
              <a:t> until the Summer Term</a:t>
            </a:r>
          </a:p>
        </p:txBody>
      </p:sp>
    </p:spTree>
    <p:extLst>
      <p:ext uri="{BB962C8B-B14F-4D97-AF65-F5344CB8AC3E}">
        <p14:creationId xmlns:p14="http://schemas.microsoft.com/office/powerpoint/2010/main" val="2426097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5E669-AFC6-420F-850A-FDED236C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65125"/>
            <a:ext cx="111633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Linkpen Rocket Print" panose="03050602040000000000" pitchFamily="66" charset="0"/>
              </a:rPr>
              <a:t>You need to bring to School..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C8DC018-9131-43B7-9BF3-42BE60EE8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063" y="2684066"/>
            <a:ext cx="4352925" cy="3264693"/>
          </a:xfr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6A924D5-7E6A-4239-A0E5-92FA8152C794}"/>
              </a:ext>
            </a:extLst>
          </p:cNvPr>
          <p:cNvSpPr/>
          <p:nvPr/>
        </p:nvSpPr>
        <p:spPr>
          <a:xfrm>
            <a:off x="8412842" y="1299367"/>
            <a:ext cx="3600450" cy="296227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Wellies to use when we do outdoor learning like gardening or visiting the nature area.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8E1444-6113-4DE9-9278-54BAE4837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1860" y="2670373"/>
            <a:ext cx="4243388" cy="31825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BB72B4-CC55-44C2-B9D9-BA8462F4C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808" y="4316412"/>
            <a:ext cx="2085013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54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3B05C-366E-4F9B-8480-90086503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" y="365125"/>
            <a:ext cx="8503920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Linkpen Rocket Print" panose="03050602040000000000" pitchFamily="66" charset="0"/>
              </a:rPr>
              <a:t>You also need to bring to </a:t>
            </a:r>
            <a:br>
              <a:rPr lang="en-GB" sz="4000" dirty="0">
                <a:latin typeface="Linkpen Rocket Print" panose="03050602040000000000" pitchFamily="66" charset="0"/>
              </a:rPr>
            </a:br>
            <a:r>
              <a:rPr lang="en-GB" sz="4000" dirty="0">
                <a:latin typeface="Linkpen Rocket Print" panose="03050602040000000000" pitchFamily="66" charset="0"/>
              </a:rPr>
              <a:t>School everyday….</a:t>
            </a:r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BBC4C13F-51D4-42F6-B4A8-3555E1CD9678}"/>
              </a:ext>
            </a:extLst>
          </p:cNvPr>
          <p:cNvSpPr/>
          <p:nvPr/>
        </p:nvSpPr>
        <p:spPr>
          <a:xfrm>
            <a:off x="333375" y="1477169"/>
            <a:ext cx="3248026" cy="272335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A water bottle</a:t>
            </a: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A4520085-6F2E-4F88-948C-64C91EFE501A}"/>
              </a:ext>
            </a:extLst>
          </p:cNvPr>
          <p:cNvSpPr/>
          <p:nvPr/>
        </p:nvSpPr>
        <p:spPr>
          <a:xfrm>
            <a:off x="3752851" y="1477169"/>
            <a:ext cx="3857623" cy="272335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A warm, waterproof coat with a hood</a:t>
            </a:r>
          </a:p>
        </p:txBody>
      </p:sp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CBF9AC81-E779-425D-862F-E2660D13AE71}"/>
              </a:ext>
            </a:extLst>
          </p:cNvPr>
          <p:cNvSpPr/>
          <p:nvPr/>
        </p:nvSpPr>
        <p:spPr>
          <a:xfrm>
            <a:off x="8191500" y="1477170"/>
            <a:ext cx="3600450" cy="310707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A book bag to keep your reading books in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AF12FFE-A410-4DB5-8F54-F872D5F84F70}"/>
              </a:ext>
            </a:extLst>
          </p:cNvPr>
          <p:cNvSpPr/>
          <p:nvPr/>
        </p:nvSpPr>
        <p:spPr>
          <a:xfrm>
            <a:off x="9486900" y="144527"/>
            <a:ext cx="2476500" cy="1553241"/>
          </a:xfrm>
          <a:prstGeom prst="wedgeRound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Please make sure everything has your name 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A3576A-FD63-4939-B8CC-C6780D810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200525"/>
            <a:ext cx="214312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5D0BF-13FD-45DC-97A4-F633D7D79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1" y="4302125"/>
            <a:ext cx="2190750" cy="2190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091C05-A68C-458D-9804-48ED6C789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663" y="4473575"/>
            <a:ext cx="2229603" cy="16700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8D6D27-1419-4A36-A039-4D702BE1C2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01051" y="4705179"/>
            <a:ext cx="2634414" cy="197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20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inkpen Rocket Print" panose="03050602040000000000" pitchFamily="66" charset="0"/>
              </a:rPr>
              <a:t>Activities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33" y="3034925"/>
            <a:ext cx="3163534" cy="236003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44" y="2216996"/>
            <a:ext cx="3040250" cy="227080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11" y="1289350"/>
            <a:ext cx="2700877" cy="2431447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8763794" y="0"/>
            <a:ext cx="3300959" cy="23351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We are always getting busy in our classroom!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172200" y="2505074"/>
            <a:ext cx="5183188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11261"/>
          <a:stretch/>
        </p:blipFill>
        <p:spPr>
          <a:xfrm rot="5400000">
            <a:off x="357519" y="4182982"/>
            <a:ext cx="2629257" cy="22191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30440" y="3779784"/>
            <a:ext cx="2737341" cy="3133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3231" y="365125"/>
            <a:ext cx="4298053" cy="2426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5459" y="4298180"/>
            <a:ext cx="2750419" cy="206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54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inkpen Rocket Print" panose="03050602040000000000" pitchFamily="66" charset="0"/>
              </a:rPr>
              <a:t>Lunchtime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7393" y="3369814"/>
            <a:ext cx="3686695" cy="275151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38" y="469628"/>
            <a:ext cx="3795982" cy="2835271"/>
          </a:xfrm>
        </p:spPr>
      </p:pic>
      <p:sp>
        <p:nvSpPr>
          <p:cNvPr id="7" name="Oval Callout 6"/>
          <p:cNvSpPr/>
          <p:nvPr/>
        </p:nvSpPr>
        <p:spPr>
          <a:xfrm>
            <a:off x="8986988" y="0"/>
            <a:ext cx="3065931" cy="241150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This is our hall we have our School dinners or sandwiches here.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00B04B3-1AD5-4E71-A089-11968CA32DC8}"/>
              </a:ext>
            </a:extLst>
          </p:cNvPr>
          <p:cNvSpPr/>
          <p:nvPr/>
        </p:nvSpPr>
        <p:spPr>
          <a:xfrm>
            <a:off x="419440" y="1351686"/>
            <a:ext cx="3670852" cy="257023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After we have eaten our dinner we can play in our playground and have fun!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35ED86-2673-44D8-A3C8-07C0872AA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096" y="4083119"/>
            <a:ext cx="2225233" cy="24508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794E0B-BCDB-4EAB-A52E-7A380A504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1677" y="4083119"/>
            <a:ext cx="191431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04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inkpen Rocket Print" panose="03050602040000000000" pitchFamily="66" charset="0"/>
              </a:rPr>
              <a:t>We have two classes, both named after butterflies.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76549"/>
            <a:ext cx="5157787" cy="1210490"/>
          </a:xfrm>
        </p:spPr>
        <p:txBody>
          <a:bodyPr>
            <a:normAutofit/>
          </a:bodyPr>
          <a:lstStyle/>
          <a:p>
            <a:r>
              <a:rPr lang="en-GB" dirty="0">
                <a:latin typeface="Linkpen Rocket Print" panose="03050602040000000000" pitchFamily="66" charset="0"/>
              </a:rPr>
              <a:t>Mrs Creighton and Mrs Worrall teach the Holly Blue butterfly class.</a:t>
            </a:r>
          </a:p>
        </p:txBody>
      </p:sp>
      <p:pic>
        <p:nvPicPr>
          <p:cNvPr id="1026" name="Picture 2" descr="Image result for holly blue butterfl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" y="3191885"/>
            <a:ext cx="3218331" cy="257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16094"/>
            <a:ext cx="5183188" cy="1161939"/>
          </a:xfrm>
        </p:spPr>
        <p:txBody>
          <a:bodyPr>
            <a:noAutofit/>
          </a:bodyPr>
          <a:lstStyle/>
          <a:p>
            <a:r>
              <a:rPr lang="en-GB" dirty="0">
                <a:latin typeface="Linkpen Rocket Print" panose="03050602040000000000" pitchFamily="66" charset="0"/>
              </a:rPr>
              <a:t>Mrs </a:t>
            </a:r>
            <a:r>
              <a:rPr lang="en-GB" dirty="0" err="1">
                <a:latin typeface="Linkpen Rocket Print" panose="03050602040000000000" pitchFamily="66" charset="0"/>
              </a:rPr>
              <a:t>Shergill</a:t>
            </a:r>
            <a:r>
              <a:rPr lang="en-GB" dirty="0">
                <a:latin typeface="Linkpen Rocket Print" panose="03050602040000000000" pitchFamily="66" charset="0"/>
              </a:rPr>
              <a:t> teaches the Red Admiral butterfly Class.</a:t>
            </a:r>
          </a:p>
        </p:txBody>
      </p:sp>
      <p:pic>
        <p:nvPicPr>
          <p:cNvPr id="1028" name="Picture 4" descr="Image result for Red Admiral butterfl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0039" y="3191885"/>
            <a:ext cx="3440734" cy="257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258957" y="2933562"/>
            <a:ext cx="3281082" cy="15180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Will you be a Holly Blue or a Red Admiral?</a:t>
            </a:r>
          </a:p>
        </p:txBody>
      </p:sp>
      <p:pic>
        <p:nvPicPr>
          <p:cNvPr id="10" name="Picture 8" descr="Image result for 2 children blue school uniform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68" y="4054849"/>
            <a:ext cx="2215402" cy="267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48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5040725" y="365125"/>
            <a:ext cx="6571129" cy="456303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Linkpen Rocket Print" panose="03050602040000000000" pitchFamily="66" charset="0"/>
              </a:rPr>
              <a:t>You will have lots of fun at Brookside. </a:t>
            </a:r>
          </a:p>
          <a:p>
            <a:pPr algn="ctr"/>
            <a:endParaRPr lang="en-GB" sz="3200" dirty="0">
              <a:latin typeface="Linkpen Rocket Print" panose="03050602040000000000" pitchFamily="66" charset="0"/>
            </a:endParaRPr>
          </a:p>
          <a:p>
            <a:pPr algn="ctr"/>
            <a:r>
              <a:rPr lang="en-GB" sz="3200" dirty="0">
                <a:latin typeface="Linkpen Rocket Print" panose="03050602040000000000" pitchFamily="66" charset="0"/>
              </a:rPr>
              <a:t>We look forward to seeing you soon!</a:t>
            </a:r>
          </a:p>
        </p:txBody>
      </p:sp>
      <p:pic>
        <p:nvPicPr>
          <p:cNvPr id="5" name="Picture 8" descr="Image result for 2 children blue school uniform clip ar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79" y="2428915"/>
            <a:ext cx="3276190" cy="391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887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104775"/>
            <a:ext cx="10515600" cy="1325563"/>
          </a:xfrm>
        </p:spPr>
        <p:txBody>
          <a:bodyPr/>
          <a:lstStyle/>
          <a:p>
            <a:r>
              <a:rPr lang="en-GB" dirty="0">
                <a:latin typeface="Linkpen Rocket Print" panose="03050602040000000000" pitchFamily="66" charset="0"/>
              </a:rPr>
              <a:t>Who will help you at Brookside?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634" y="1681163"/>
            <a:ext cx="5657941" cy="823912"/>
          </a:xfrm>
        </p:spPr>
        <p:txBody>
          <a:bodyPr/>
          <a:lstStyle/>
          <a:p>
            <a:r>
              <a:rPr lang="en-GB" dirty="0">
                <a:latin typeface="Linkpen Rocket Print" panose="03050602040000000000" pitchFamily="66" charset="0"/>
              </a:rPr>
              <a:t>Mrs Creighton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402" y="3028578"/>
            <a:ext cx="3684587" cy="275206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>
                <a:latin typeface="Linkpen Rocket Print" panose="03050602040000000000" pitchFamily="66" charset="0"/>
              </a:rPr>
              <a:t>Mrs Worrall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257007" y="1236755"/>
            <a:ext cx="2821576" cy="203498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Linkpen Rocket Print" panose="03050602040000000000" pitchFamily="66" charset="0"/>
              </a:rPr>
              <a:t>Hello I am Mrs Creighton and I am a teacher at Brookside. I love PE, dancing and reading stories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8426823" y="304800"/>
            <a:ext cx="3765177" cy="265369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Linkpen Rocket Print" panose="03050602040000000000" pitchFamily="66" charset="0"/>
              </a:rPr>
              <a:t>Hello I am Mrs Worrall and I am a teacher at Brookside. I like exploring outside, swimming and playing games. </a:t>
            </a:r>
          </a:p>
          <a:p>
            <a:pPr algn="ctr"/>
            <a:endParaRPr lang="en-GB" sz="1600" dirty="0">
              <a:latin typeface="CCW Precursive 6" panose="030506020400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6292" y="2962707"/>
            <a:ext cx="3727266" cy="27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27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068" y="1681163"/>
            <a:ext cx="1921128" cy="823912"/>
          </a:xfrm>
        </p:spPr>
        <p:txBody>
          <a:bodyPr>
            <a:normAutofit/>
          </a:bodyPr>
          <a:lstStyle/>
          <a:p>
            <a:r>
              <a:rPr lang="en-GB" dirty="0">
                <a:latin typeface="CCW Precursive 6" panose="03050602040000000000" pitchFamily="66" charset="0"/>
              </a:rPr>
              <a:t>  </a:t>
            </a:r>
            <a:r>
              <a:rPr lang="en-GB" dirty="0">
                <a:latin typeface="Linkpen Rocket Print" panose="03050602040000000000" pitchFamily="66" charset="0"/>
              </a:rPr>
              <a:t>Mrs </a:t>
            </a:r>
            <a:r>
              <a:rPr lang="en-GB" dirty="0" err="1">
                <a:latin typeface="Linkpen Rocket Print" panose="03050602040000000000" pitchFamily="66" charset="0"/>
              </a:rPr>
              <a:t>Shergill</a:t>
            </a:r>
            <a:endParaRPr lang="en-GB" dirty="0">
              <a:latin typeface="Linkpen Rocket Print" panose="03050602040000000000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52835" y="1496303"/>
            <a:ext cx="2147074" cy="1008772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latin typeface="CCW Precursive 6" panose="03050602040000000000" pitchFamily="66" charset="0"/>
              </a:rPr>
              <a:t>       </a:t>
            </a:r>
          </a:p>
          <a:p>
            <a:r>
              <a:rPr lang="en-GB" dirty="0">
                <a:latin typeface="CCW Precursive 6" panose="03050602040000000000" pitchFamily="66" charset="0"/>
              </a:rPr>
              <a:t>                        </a:t>
            </a:r>
            <a:r>
              <a:rPr lang="en-GB" sz="3400" dirty="0">
                <a:latin typeface="Linkpen Rocket Print" panose="03050602040000000000" pitchFamily="66" charset="0"/>
              </a:rPr>
              <a:t>Mrs Corner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9" r="13949"/>
          <a:stretch/>
        </p:blipFill>
        <p:spPr>
          <a:xfrm>
            <a:off x="4820194" y="3030582"/>
            <a:ext cx="2886892" cy="3066615"/>
          </a:xfrm>
        </p:spPr>
      </p:pic>
      <p:sp>
        <p:nvSpPr>
          <p:cNvPr id="7" name="Rounded Rectangular Callout 6"/>
          <p:cNvSpPr/>
          <p:nvPr/>
        </p:nvSpPr>
        <p:spPr>
          <a:xfrm>
            <a:off x="1084434" y="160315"/>
            <a:ext cx="2778047" cy="147215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Linkpen Rocket Print" panose="03050602040000000000" pitchFamily="66" charset="0"/>
              </a:rPr>
              <a:t>Hello I am Mrs </a:t>
            </a:r>
            <a:r>
              <a:rPr lang="en-GB" sz="1600" dirty="0" err="1">
                <a:latin typeface="Linkpen Rocket Print" panose="03050602040000000000" pitchFamily="66" charset="0"/>
              </a:rPr>
              <a:t>Shergill</a:t>
            </a:r>
            <a:r>
              <a:rPr lang="en-GB" sz="1600" dirty="0">
                <a:latin typeface="Linkpen Rocket Print" panose="03050602040000000000" pitchFamily="66" charset="0"/>
              </a:rPr>
              <a:t> and I teach the Red Admiral Class. I like making new friends.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9968753" y="1586753"/>
            <a:ext cx="45719" cy="45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Callout 8"/>
          <p:cNvSpPr/>
          <p:nvPr/>
        </p:nvSpPr>
        <p:spPr>
          <a:xfrm>
            <a:off x="4874597" y="160315"/>
            <a:ext cx="3400450" cy="170920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Linkpen Rocket Print" panose="03050602040000000000" pitchFamily="66" charset="0"/>
              </a:rPr>
              <a:t>Hello I am Mrs Corner. I work with all the Butterflies.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014737" y="354726"/>
            <a:ext cx="2841193" cy="163092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Linkpen Rocket Print" panose="03050602040000000000" pitchFamily="66" charset="0"/>
              </a:rPr>
              <a:t>Hello I am Miss Jones and I work with all the Butterflies and I like playing outside.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115" y="3017138"/>
            <a:ext cx="2286000" cy="304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637" y="3367522"/>
            <a:ext cx="3119632" cy="2339724"/>
          </a:xfr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6456FF4-E4DF-4D44-B69C-8B4B2685DAC6}"/>
              </a:ext>
            </a:extLst>
          </p:cNvPr>
          <p:cNvSpPr txBox="1">
            <a:spLocks/>
          </p:cNvSpPr>
          <p:nvPr/>
        </p:nvSpPr>
        <p:spPr>
          <a:xfrm>
            <a:off x="10183370" y="1671266"/>
            <a:ext cx="1709489" cy="10087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CCW Precursive 6" panose="03050602040000000000" pitchFamily="66" charset="0"/>
              </a:rPr>
              <a:t>       </a:t>
            </a:r>
          </a:p>
          <a:p>
            <a:r>
              <a:rPr lang="en-GB" dirty="0">
                <a:latin typeface="CCW Precursive 6" panose="03050602040000000000" pitchFamily="66" charset="0"/>
              </a:rPr>
              <a:t>                        </a:t>
            </a:r>
            <a:r>
              <a:rPr lang="en-GB" sz="3100" dirty="0">
                <a:latin typeface="Linkpen Rocket Print" panose="03050602040000000000" pitchFamily="66" charset="0"/>
              </a:rPr>
              <a:t>Miss Jones</a:t>
            </a:r>
          </a:p>
        </p:txBody>
      </p:sp>
    </p:spTree>
    <p:extLst>
      <p:ext uri="{BB962C8B-B14F-4D97-AF65-F5344CB8AC3E}">
        <p14:creationId xmlns:p14="http://schemas.microsoft.com/office/powerpoint/2010/main" val="240866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590" y="1681163"/>
            <a:ext cx="5805986" cy="823912"/>
          </a:xfrm>
        </p:spPr>
        <p:txBody>
          <a:bodyPr/>
          <a:lstStyle/>
          <a:p>
            <a:r>
              <a:rPr lang="en-GB" dirty="0">
                <a:latin typeface="Linkpen Rocket Print" panose="03050602040000000000" pitchFamily="66" charset="0"/>
              </a:rPr>
              <a:t>Mrs </a:t>
            </a:r>
            <a:r>
              <a:rPr lang="en-GB" dirty="0" err="1">
                <a:latin typeface="Linkpen Rocket Print" panose="03050602040000000000" pitchFamily="66" charset="0"/>
              </a:rPr>
              <a:t>Chandarana</a:t>
            </a:r>
            <a:endParaRPr lang="en-GB" dirty="0">
              <a:latin typeface="Linkpen Rocket Print" panose="03050602040000000000" pitchFamily="66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7847" y="2971611"/>
            <a:ext cx="3686695" cy="275151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296989" cy="823912"/>
          </a:xfrm>
        </p:spPr>
        <p:txBody>
          <a:bodyPr/>
          <a:lstStyle/>
          <a:p>
            <a:r>
              <a:rPr lang="en-GB" dirty="0"/>
              <a:t>      </a:t>
            </a:r>
            <a:r>
              <a:rPr lang="en-GB" dirty="0">
                <a:latin typeface="Linkpen Rocket Print" panose="03050602040000000000" pitchFamily="66" charset="0"/>
              </a:rPr>
              <a:t>Mrs </a:t>
            </a:r>
            <a:r>
              <a:rPr lang="en-GB" dirty="0" err="1">
                <a:latin typeface="Linkpen Rocket Print" panose="03050602040000000000" pitchFamily="66" charset="0"/>
              </a:rPr>
              <a:t>Lambat</a:t>
            </a:r>
            <a:endParaRPr lang="en-GB" dirty="0">
              <a:latin typeface="Linkpen Rocket Print" panose="03050602040000000000" pitchFamily="66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7345" y="2971611"/>
            <a:ext cx="3686695" cy="2751513"/>
          </a:xfrm>
        </p:spPr>
      </p:pic>
      <p:sp>
        <p:nvSpPr>
          <p:cNvPr id="7" name="Rounded Rectangular Callout 6"/>
          <p:cNvSpPr/>
          <p:nvPr/>
        </p:nvSpPr>
        <p:spPr>
          <a:xfrm>
            <a:off x="3526971" y="148046"/>
            <a:ext cx="2926079" cy="235702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Linkpen Rocket Print" panose="03050602040000000000" pitchFamily="66" charset="0"/>
              </a:rPr>
              <a:t>Hello I am Mrs </a:t>
            </a:r>
            <a:r>
              <a:rPr lang="en-GB" sz="1600" dirty="0" err="1">
                <a:latin typeface="Linkpen Rocket Print" panose="03050602040000000000" pitchFamily="66" charset="0"/>
              </a:rPr>
              <a:t>Chandarana</a:t>
            </a:r>
            <a:r>
              <a:rPr lang="en-GB" sz="1600" dirty="0">
                <a:latin typeface="Linkpen Rocket Print" panose="03050602040000000000" pitchFamily="66" charset="0"/>
              </a:rPr>
              <a:t>. I work with the Holly Blues. I love dressing up and playing in the role play area.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8765244" y="226424"/>
            <a:ext cx="3174207" cy="233156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Linkpen Rocket Print" panose="03050602040000000000" pitchFamily="66" charset="0"/>
              </a:rPr>
              <a:t>Hello I am Mrs </a:t>
            </a:r>
            <a:r>
              <a:rPr lang="en-GB" sz="1600" dirty="0" err="1">
                <a:latin typeface="Linkpen Rocket Print" panose="03050602040000000000" pitchFamily="66" charset="0"/>
              </a:rPr>
              <a:t>Lambat</a:t>
            </a:r>
            <a:r>
              <a:rPr lang="en-GB" sz="1600" dirty="0">
                <a:latin typeface="Linkpen Rocket Print" panose="03050602040000000000" pitchFamily="66" charset="0"/>
              </a:rPr>
              <a:t>. I work with all the butterflies. I like cooking and painting.</a:t>
            </a:r>
          </a:p>
        </p:txBody>
      </p:sp>
    </p:spTree>
    <p:extLst>
      <p:ext uri="{BB962C8B-B14F-4D97-AF65-F5344CB8AC3E}">
        <p14:creationId xmlns:p14="http://schemas.microsoft.com/office/powerpoint/2010/main" val="2953129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94" y="159400"/>
            <a:ext cx="10515600" cy="1325563"/>
          </a:xfrm>
        </p:spPr>
        <p:txBody>
          <a:bodyPr/>
          <a:lstStyle/>
          <a:p>
            <a:r>
              <a:rPr lang="en-GB" dirty="0">
                <a:latin typeface="Linkpen Rocket Print" panose="03050602040000000000" pitchFamily="66" charset="0"/>
              </a:rPr>
              <a:t>Your new classroom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72" y="4797084"/>
            <a:ext cx="2714105" cy="2028305"/>
          </a:xfrm>
        </p:spPr>
      </p:pic>
      <p:sp>
        <p:nvSpPr>
          <p:cNvPr id="5" name="Oval Callout 4"/>
          <p:cNvSpPr/>
          <p:nvPr/>
        </p:nvSpPr>
        <p:spPr>
          <a:xfrm>
            <a:off x="-38476" y="1352460"/>
            <a:ext cx="4164525" cy="258944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Our classroom always has lots of things to play with. Our Teachers love putting our work up in the classroom!</a:t>
            </a:r>
          </a:p>
        </p:txBody>
      </p:sp>
      <p:pic>
        <p:nvPicPr>
          <p:cNvPr id="8" name="Picture 8" descr="Image result for 2 children blue school uniform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6" y="4112002"/>
            <a:ext cx="2215402" cy="267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B0F2E7-6648-453E-9B70-1B8FDB26D0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4"/>
          <a:stretch/>
        </p:blipFill>
        <p:spPr>
          <a:xfrm rot="5400000">
            <a:off x="9262271" y="3044097"/>
            <a:ext cx="2764305" cy="2783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C78BDE-F82A-4412-A7E9-841D468FE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9939" y="3963010"/>
            <a:ext cx="2855071" cy="214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409217" y="1431170"/>
            <a:ext cx="2366948" cy="177652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56" y="198271"/>
            <a:ext cx="3431179" cy="257338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2870" y="2568138"/>
            <a:ext cx="2767970" cy="207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70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6" y="365125"/>
            <a:ext cx="11268302" cy="1325563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sz="4000" dirty="0">
                <a:latin typeface="Linkpen Rocket Print" panose="03050602040000000000" pitchFamily="66" charset="0"/>
              </a:rPr>
              <a:t>Playground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66" y="165337"/>
            <a:ext cx="2839237" cy="2120664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5FE4CB4-6256-4A29-9535-0F432D32494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8"/>
          <a:stretch/>
        </p:blipFill>
        <p:spPr>
          <a:xfrm rot="5400000">
            <a:off x="220984" y="4311864"/>
            <a:ext cx="2454685" cy="2227796"/>
          </a:xfrm>
        </p:spPr>
      </p:pic>
      <p:sp>
        <p:nvSpPr>
          <p:cNvPr id="7" name="Oval Callout 6"/>
          <p:cNvSpPr/>
          <p:nvPr/>
        </p:nvSpPr>
        <p:spPr>
          <a:xfrm>
            <a:off x="8504460" y="1630807"/>
            <a:ext cx="3700108" cy="218777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Linkpen Rocket Print" panose="03050602040000000000" pitchFamily="66" charset="0"/>
              </a:rPr>
              <a:t>We have lots of space outside to play in.</a:t>
            </a:r>
          </a:p>
        </p:txBody>
      </p:sp>
      <p:pic>
        <p:nvPicPr>
          <p:cNvPr id="12" name="Picture 8" descr="Image result for 2 children blue school uniform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875" y="3841189"/>
            <a:ext cx="2215402" cy="267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9F5AB9-3799-4A0D-94FD-A7C023963D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3768" y="4107404"/>
            <a:ext cx="2851821" cy="2138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B75281-BE62-4A9B-8BDC-9FC4AC6217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6557" y="4197667"/>
            <a:ext cx="2851819" cy="21388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3AD00E-6756-491A-A783-80BDD395C3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25862" y="1742507"/>
            <a:ext cx="2699009" cy="20242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33ED724-10AF-4202-8826-6750859037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5614" y="1728360"/>
            <a:ext cx="2715177" cy="20363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2EA2C6-9D4C-4B04-9093-D6EE653EF1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6463" y="2861554"/>
            <a:ext cx="2851819" cy="21388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9E541E-A487-424A-B0AD-F528A6EABB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8538" y="430801"/>
            <a:ext cx="2555099" cy="1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48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2515D-8CCF-4B83-9A70-77F28F16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Linkpen Rocket Print" panose="03050602040000000000" pitchFamily="66" charset="0"/>
              </a:rPr>
              <a:t>Outdoor environment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CD1937-4206-4DE8-9FC8-8FF9D9B4B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8249" y="3542453"/>
            <a:ext cx="2219136" cy="2670279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547EEE7-CE20-4ACC-A01F-F0D0745F688A}"/>
              </a:ext>
            </a:extLst>
          </p:cNvPr>
          <p:cNvSpPr/>
          <p:nvPr/>
        </p:nvSpPr>
        <p:spPr>
          <a:xfrm>
            <a:off x="3133725" y="3049906"/>
            <a:ext cx="47625" cy="45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32D982D-44C8-4834-B9E9-B04260307054}"/>
              </a:ext>
            </a:extLst>
          </p:cNvPr>
          <p:cNvSpPr/>
          <p:nvPr/>
        </p:nvSpPr>
        <p:spPr>
          <a:xfrm>
            <a:off x="9153525" y="485775"/>
            <a:ext cx="2886075" cy="224790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We also explore the other outdoor areas around School.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AE41C-6F2D-4998-A20A-5D1721ECC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19201"/>
            <a:ext cx="4038600" cy="3028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E6E0B2-1268-4D29-B825-7CF4BB4F7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32" y="3987800"/>
            <a:ext cx="36576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86DF97-B0FC-4261-83B9-8E318730CA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6975" y="3457058"/>
            <a:ext cx="3788094" cy="28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7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inkpen Rocket Print" panose="03050602040000000000" pitchFamily="66" charset="0"/>
              </a:rPr>
              <a:t>Toilets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F4CA4E-EF5D-4D16-9F88-388CCF2465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1882" y="2045495"/>
            <a:ext cx="4476752" cy="3357564"/>
          </a:xfrm>
        </p:spPr>
      </p:pic>
      <p:pic>
        <p:nvPicPr>
          <p:cNvPr id="8" name="Picture 8" descr="Image result for 2 children blue school uniform clip art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3797" y="3006726"/>
            <a:ext cx="308644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6866965" y="0"/>
            <a:ext cx="4410635" cy="283028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These are our toilets, you can go to the toilet any time you want to. If you need some help, just ask one of the grown ups.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5CE992-5455-417F-B795-54566C174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1725" y="2913064"/>
            <a:ext cx="4318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34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inkpen Rocket Print" panose="03050602040000000000" pitchFamily="66" charset="0"/>
              </a:rPr>
              <a:t>Our cloakrooms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FFEE0E4F-EBB4-4BB1-A467-F5D7F1A97E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077" y="4324350"/>
            <a:ext cx="61384" cy="46038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13BEC21-5AD8-4334-A482-A98D2781120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0049" y="3177002"/>
            <a:ext cx="3686695" cy="2763982"/>
          </a:xfrm>
        </p:spPr>
      </p:pic>
      <p:sp>
        <p:nvSpPr>
          <p:cNvPr id="7" name="Oval Callout 6"/>
          <p:cNvSpPr/>
          <p:nvPr/>
        </p:nvSpPr>
        <p:spPr>
          <a:xfrm>
            <a:off x="1491919" y="1299920"/>
            <a:ext cx="3149685" cy="170790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Everyone has a peg with their name on. 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C679A90D-1EB3-42A9-AAAD-924431706B63}"/>
              </a:ext>
            </a:extLst>
          </p:cNvPr>
          <p:cNvSpPr/>
          <p:nvPr/>
        </p:nvSpPr>
        <p:spPr>
          <a:xfrm>
            <a:off x="3702558" y="4715692"/>
            <a:ext cx="2355994" cy="1777184"/>
          </a:xfrm>
          <a:prstGeom prst="cloud">
            <a:avLst/>
          </a:prstGeom>
          <a:solidFill>
            <a:srgbClr val="CD31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Linkpen Rocket Print" panose="03050602040000000000" pitchFamily="66" charset="0"/>
            </a:endParaRPr>
          </a:p>
          <a:p>
            <a:pPr algn="ctr"/>
            <a:r>
              <a:rPr lang="en-GB" dirty="0">
                <a:latin typeface="Linkpen Rocket Print" panose="03050602040000000000" pitchFamily="66" charset="0"/>
              </a:rPr>
              <a:t>The Red Admirals have a cloakroom. 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771E1143-6371-4569-884C-0B454FD880F9}"/>
              </a:ext>
            </a:extLst>
          </p:cNvPr>
          <p:cNvSpPr/>
          <p:nvPr/>
        </p:nvSpPr>
        <p:spPr>
          <a:xfrm>
            <a:off x="3603230" y="407436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5DB352D-0457-4511-92E7-FC27B229C9C3}"/>
              </a:ext>
            </a:extLst>
          </p:cNvPr>
          <p:cNvSpPr/>
          <p:nvPr/>
        </p:nvSpPr>
        <p:spPr>
          <a:xfrm>
            <a:off x="7502271" y="31002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58B8C165-AEEF-4399-8D20-E848A0E0779F}"/>
              </a:ext>
            </a:extLst>
          </p:cNvPr>
          <p:cNvSpPr/>
          <p:nvPr/>
        </p:nvSpPr>
        <p:spPr>
          <a:xfrm>
            <a:off x="6058552" y="3543163"/>
            <a:ext cx="2359447" cy="1725002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 </a:t>
            </a:r>
          </a:p>
          <a:p>
            <a:pPr algn="ctr"/>
            <a:r>
              <a:rPr lang="en-GB" dirty="0">
                <a:latin typeface="Linkpen Rocket Print" panose="03050602040000000000" pitchFamily="66" charset="0"/>
              </a:rPr>
              <a:t>The Holly Blues have a cloakroom.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864E9A-1E5E-40B6-AA2E-71D5EEE80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059" y="3775269"/>
            <a:ext cx="3408665" cy="25564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F28C51-76B5-40F0-BE96-0A0C19A28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604" y="1369040"/>
            <a:ext cx="2082178" cy="2489561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35F15262-796C-42F2-8137-1584AC69C8F3}"/>
              </a:ext>
            </a:extLst>
          </p:cNvPr>
          <p:cNvSpPr/>
          <p:nvPr/>
        </p:nvSpPr>
        <p:spPr>
          <a:xfrm>
            <a:off x="7791289" y="425694"/>
            <a:ext cx="2908792" cy="170790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inkpen Rocket Print" panose="03050602040000000000" pitchFamily="66" charset="0"/>
              </a:rPr>
              <a:t>You hang your coat and PE bag on your peg</a:t>
            </a:r>
            <a:r>
              <a:rPr lang="en-GB" dirty="0">
                <a:latin typeface="CCW Precursive 6" panose="03050602040000000000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847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C067F743A80499CDAD56CF80A2984" ma:contentTypeVersion="6" ma:contentTypeDescription="Create a new document." ma:contentTypeScope="" ma:versionID="8707976d30e16ab31e37d554c0a90e18">
  <xsd:schema xmlns:xsd="http://www.w3.org/2001/XMLSchema" xmlns:xs="http://www.w3.org/2001/XMLSchema" xmlns:p="http://schemas.microsoft.com/office/2006/metadata/properties" xmlns:ns2="d7200ec4-3a22-4bd0-bae5-5dcb8650a250" xmlns:ns3="0956959a-64f5-41bf-a9c2-27f1e15e7228" targetNamespace="http://schemas.microsoft.com/office/2006/metadata/properties" ma:root="true" ma:fieldsID="1ae46c4240f65975c11161a2b56f5710" ns2:_="" ns3:_="">
    <xsd:import namespace="d7200ec4-3a22-4bd0-bae5-5dcb8650a250"/>
    <xsd:import namespace="0956959a-64f5-41bf-a9c2-27f1e15e722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200ec4-3a22-4bd0-bae5-5dcb8650a25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6959a-64f5-41bf-a9c2-27f1e15e72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7200ec4-3a22-4bd0-bae5-5dcb8650a250">7JE4ZJT245JS-2128544606-52612</_dlc_DocId>
    <_dlc_DocIdUrl xmlns="d7200ec4-3a22-4bd0-bae5-5dcb8650a250">
      <Url>https://brooksideprimaryschool.sharepoint.com/sites/Staff Share/_layouts/15/DocIdRedir.aspx?ID=7JE4ZJT245JS-2128544606-52612</Url>
      <Description>7JE4ZJT245JS-2128544606-52612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9959BF-579D-46B8-9EA0-2D7D98A40B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200ec4-3a22-4bd0-bae5-5dcb8650a250"/>
    <ds:schemaRef ds:uri="0956959a-64f5-41bf-a9c2-27f1e15e72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662A9E-CDDD-4BD0-AFA5-65B5D1C3BBBC}">
  <ds:schemaRefs>
    <ds:schemaRef ds:uri="http://purl.org/dc/elements/1.1/"/>
    <ds:schemaRef ds:uri="0956959a-64f5-41bf-a9c2-27f1e15e7228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d7200ec4-3a22-4bd0-bae5-5dcb8650a250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80E97B9-B24E-48D0-B7E1-3FCB883B8E0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F4F462E-D977-449C-8F5A-CD5CB21646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2345</TotalTime>
  <Words>530</Words>
  <Application>Microsoft Office PowerPoint</Application>
  <PresentationFormat>Widescreen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CCW Precursive 6</vt:lpstr>
      <vt:lpstr>Linkpen Rocket Print</vt:lpstr>
      <vt:lpstr>Office Theme</vt:lpstr>
      <vt:lpstr>  Welcome to Brookside</vt:lpstr>
      <vt:lpstr>Who will help you at Brookside?</vt:lpstr>
      <vt:lpstr>PowerPoint Presentation</vt:lpstr>
      <vt:lpstr>PowerPoint Presentation</vt:lpstr>
      <vt:lpstr>Your new classroom</vt:lpstr>
      <vt:lpstr> Playground</vt:lpstr>
      <vt:lpstr>Outdoor environment</vt:lpstr>
      <vt:lpstr>Toilets</vt:lpstr>
      <vt:lpstr>Our cloakrooms</vt:lpstr>
      <vt:lpstr>When you come to School you will wear our uniform</vt:lpstr>
      <vt:lpstr>You will need to wear PE kit when we do PE.</vt:lpstr>
      <vt:lpstr>You need to bring to School..</vt:lpstr>
      <vt:lpstr>You also need to bring to  School everyday….</vt:lpstr>
      <vt:lpstr>Activities</vt:lpstr>
      <vt:lpstr>Lunchtime</vt:lpstr>
      <vt:lpstr>We have two classes, both named after butterflies. </vt:lpstr>
      <vt:lpstr>PowerPoint Presentation</vt:lpstr>
    </vt:vector>
  </TitlesOfParts>
  <Company>Brooskide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Worrall</dc:creator>
  <cp:lastModifiedBy>Wendy Worrall</cp:lastModifiedBy>
  <cp:revision>95</cp:revision>
  <cp:lastPrinted>2023-06-15T09:19:51Z</cp:lastPrinted>
  <dcterms:created xsi:type="dcterms:W3CDTF">2018-06-20T19:57:38Z</dcterms:created>
  <dcterms:modified xsi:type="dcterms:W3CDTF">2024-04-15T11:39:35Z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0x010100B32C067F743A80499CDAD56CF80A2984</vt:lpwstr>
  </property>
  <property fmtid="{D5CDD505-2E9C-101B-9397-08002B2CF9AE}" pid="3" name="_dlc_DocIdItemGuid">
    <vt:lpwstr>d83bcfe2-d493-4270-b6ac-b3e7662244df</vt:lpwstr>
  </property>
</Properties>
</file>